
<file path=[Content_Types].xml><?xml version="1.0" encoding="utf-8"?>
<Types xmlns="http://schemas.openxmlformats.org/package/2006/content-types">
  <Override PartName="/ppt/slides/slide1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5.xml" ContentType="application/vnd.openxmlformats-officedocument.presentationml.slide+xml"/>
  <Override PartName="/ppt/viewProps.xml" ContentType="application/vnd.openxmlformats-officedocument.presentationml.viewProps+xml"/>
  <Default Extension="bin" ContentType="application/vnd.openxmlformats-officedocument.presentationml.printerSettings"/>
  <Override PartName="/docProps/core.xml" ContentType="application/vnd.openxmlformats-package.core-properties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Default Extension="gif" ContentType="image/gif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9" r:id="rId1"/>
  </p:sldMasterIdLst>
  <p:notesMasterIdLst>
    <p:notesMasterId r:id="rId21"/>
  </p:notesMasterIdLst>
  <p:sldIdLst>
    <p:sldId id="464" r:id="rId2"/>
    <p:sldId id="466" r:id="rId3"/>
    <p:sldId id="436" r:id="rId4"/>
    <p:sldId id="441" r:id="rId5"/>
    <p:sldId id="435" r:id="rId6"/>
    <p:sldId id="470" r:id="rId7"/>
    <p:sldId id="438" r:id="rId8"/>
    <p:sldId id="467" r:id="rId9"/>
    <p:sldId id="468" r:id="rId10"/>
    <p:sldId id="432" r:id="rId11"/>
    <p:sldId id="437" r:id="rId12"/>
    <p:sldId id="433" r:id="rId13"/>
    <p:sldId id="439" r:id="rId14"/>
    <p:sldId id="469" r:id="rId15"/>
    <p:sldId id="434" r:id="rId16"/>
    <p:sldId id="440" r:id="rId17"/>
    <p:sldId id="442" r:id="rId18"/>
    <p:sldId id="443" r:id="rId19"/>
    <p:sldId id="471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pitchFamily="-107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pitchFamily="-107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pitchFamily="-107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pitchFamily="-107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pitchFamily="-107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Times" pitchFamily="-107" charset="0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Times" pitchFamily="-107" charset="0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Times" pitchFamily="-107" charset="0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Times" pitchFamily="-107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696" y="-1272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14" Type="http://schemas.openxmlformats.org/officeDocument/2006/relationships/slide" Target="slides/slide13.xml"/><Relationship Id="rId23" Type="http://schemas.openxmlformats.org/officeDocument/2006/relationships/presProps" Target="presProps.xml"/><Relationship Id="rId4" Type="http://schemas.openxmlformats.org/officeDocument/2006/relationships/slide" Target="slides/slide3.xml"/><Relationship Id="rId26" Type="http://schemas.openxmlformats.org/officeDocument/2006/relationships/tableStyles" Target="tableStyles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printerSettings" Target="printerSettings/printerSettings1.bin"/><Relationship Id="rId21" Type="http://schemas.openxmlformats.org/officeDocument/2006/relationships/notesMaster" Target="notesMasters/notes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" pitchFamily="-11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" pitchFamily="-11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" pitchFamily="-11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" pitchFamily="-112" charset="0"/>
              </a:defRPr>
            </a:lvl1pPr>
          </a:lstStyle>
          <a:p>
            <a:pPr>
              <a:defRPr/>
            </a:pPr>
            <a:fld id="{E5FC37A9-9839-DD41-9A21-CC5ED7E001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-112" charset="0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2897188" cy="601503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kumimoji="1" lang="en-US" sz="2400">
              <a:latin typeface="Times New Roman" pitchFamily="-112" charset="0"/>
            </a:endParaRP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828800"/>
            <a:ext cx="4572000" cy="1752600"/>
          </a:xfrm>
        </p:spPr>
        <p:txBody>
          <a:bodyPr/>
          <a:lstStyle>
            <a:lvl1pPr marL="0" indent="0">
              <a:buFont typeface="Wingdings" pitchFamily="-112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67EBD-D034-1241-BC8E-A9082CF65C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CA9CE-9B5B-8945-B24A-98CB090C7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DFFDC-B933-5B4F-8634-5FC69FFB31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62ED9-D5DA-ED48-AFF6-C7222157A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80CBA-7482-5949-94F5-6A52A93257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57784-7646-674B-A8F2-DF8A142D63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099FE-0123-D44D-9945-BDE025380F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C3DC3-A9CD-FF47-8866-A9C44D716B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01667-6730-6D45-B8ED-F8906CE163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A4AB6-4A13-994B-A238-C38DA3386C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54BD3-EBF8-7F45-8AC4-CD98084B9C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rc 2"/>
          <p:cNvSpPr>
            <a:spLocks/>
          </p:cNvSpPr>
          <p:nvPr/>
        </p:nvSpPr>
        <p:spPr bwMode="auto">
          <a:xfrm>
            <a:off x="0" y="842963"/>
            <a:ext cx="2897188" cy="601503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kumimoji="1" lang="en-US" sz="2400">
              <a:latin typeface="Times New Roman" pitchFamily="-112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C0DD5C06-F7A4-E44A-926B-2B7FB8F88F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ransition/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l" rtl="0" fontAlgn="base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</a:defRPr>
      </a:lvl6pPr>
      <a:lvl7pPr marL="914400" algn="l" rtl="0" fontAlgn="base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</a:defRPr>
      </a:lvl7pPr>
      <a:lvl8pPr marL="1371600" algn="l" rtl="0" fontAlgn="base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</a:defRPr>
      </a:lvl8pPr>
      <a:lvl9pPr marL="1828800" algn="l" rtl="0" fontAlgn="base">
        <a:lnSpc>
          <a:spcPct val="7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itchFamily="-11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-107" charset="2"/>
        <a:buChar char="n"/>
        <a:defRPr sz="28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-107" charset="2"/>
        <a:buChar char="u"/>
        <a:defRPr sz="2600">
          <a:solidFill>
            <a:schemeClr val="tx1"/>
          </a:solidFill>
          <a:latin typeface="+mn-lt"/>
          <a:ea typeface="ＭＳ Ｐゴシック" pitchFamily="-112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07" charset="2"/>
        <a:buChar char="«"/>
        <a:defRPr sz="2400">
          <a:solidFill>
            <a:schemeClr val="tx1"/>
          </a:solidFill>
          <a:latin typeface="+mn-lt"/>
          <a:ea typeface="ＭＳ Ｐゴシック" pitchFamily="-112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sz="2000">
          <a:solidFill>
            <a:schemeClr val="tx1"/>
          </a:solidFill>
          <a:latin typeface="+mn-lt"/>
          <a:ea typeface="ＭＳ Ｐゴシック" pitchFamily="-112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nald_reagan_jpg_w300h360 cowbo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685800"/>
            <a:ext cx="4546600" cy="54559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fdi_House_Reykjavik_630px_225p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0"/>
            <a:ext cx="9144000" cy="326571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hoto_5_6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838200"/>
            <a:ext cx="7678095" cy="5105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RIA-424926-PreviewSakar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143000"/>
            <a:ext cx="8109045" cy="4724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60px-President_Reagan_giving_a_speech_at_the_Berlin_Wall,_Brandenburg_Gate,_Federal_Republic_of_Germany._June_12,_198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04800"/>
            <a:ext cx="7629261" cy="6019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aganGorbachevtreat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219200"/>
            <a:ext cx="6916615" cy="4495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gan and Gorbachev Red Squa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-1"/>
            <a:ext cx="4572000" cy="692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eaking-down-Berlin-Wall-19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81000"/>
            <a:ext cx="3276600" cy="60855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tlas-BerlinWall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990600"/>
            <a:ext cx="7140104" cy="46894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nald-reagan-quote 4 war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533400"/>
            <a:ext cx="5835650" cy="58356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eacekeeper-MX-missile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0"/>
            <a:ext cx="4638675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0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143000"/>
            <a:ext cx="6197600" cy="4648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eace_protest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19200"/>
            <a:ext cx="7712511" cy="457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90600"/>
            <a:ext cx="7620000" cy="5092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khail_Gorbache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838200"/>
            <a:ext cx="7406882" cy="5105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agan_gorbachev Gene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609600"/>
            <a:ext cx="8458200" cy="5638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agan_and_gorbachev_pool hous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838200"/>
            <a:ext cx="7579151" cy="5105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neric">
  <a:themeElements>
    <a:clrScheme name="Generic 2">
      <a:dk1>
        <a:srgbClr val="009999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8282"/>
      </a:accent4>
      <a:accent5>
        <a:srgbClr val="E2F4FF"/>
      </a:accent5>
      <a:accent6>
        <a:srgbClr val="E7E7B9"/>
      </a:accent6>
      <a:hlink>
        <a:srgbClr val="FF9966"/>
      </a:hlink>
      <a:folHlink>
        <a:srgbClr val="FFCC66"/>
      </a:folHlink>
    </a:clrScheme>
    <a:fontScheme name="Generi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2" charset="0"/>
          </a:defRPr>
        </a:defPPr>
      </a:lstStyle>
    </a:lnDef>
  </a:objectDefaults>
  <a:extraClrSchemeLst>
    <a:extraClrScheme>
      <a:clrScheme name="Generic 1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777777"/>
        </a:accent1>
        <a:accent2>
          <a:srgbClr val="0033CC"/>
        </a:accent2>
        <a:accent3>
          <a:srgbClr val="AAAAAA"/>
        </a:accent3>
        <a:accent4>
          <a:srgbClr val="DADADA"/>
        </a:accent4>
        <a:accent5>
          <a:srgbClr val="BDBDBD"/>
        </a:accent5>
        <a:accent6>
          <a:srgbClr val="002DB9"/>
        </a:accent6>
        <a:hlink>
          <a:srgbClr val="800000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neric 2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X:Templates:Presentations:Content:Generic</Template>
  <TotalTime>1688</TotalTime>
  <Words>0</Words>
  <Application>Microsoft Macintosh PowerPoint</Application>
  <PresentationFormat>On-screen Show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Generic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ɥ瀀ɡ즜ʐ⥘뿿킀ʃ번䮘ɥ위뿿큰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Smith</dc:creator>
  <cp:lastModifiedBy>Richard Smith</cp:lastModifiedBy>
  <cp:revision>162</cp:revision>
  <dcterms:created xsi:type="dcterms:W3CDTF">2011-09-23T01:22:06Z</dcterms:created>
  <dcterms:modified xsi:type="dcterms:W3CDTF">2011-09-23T01:26:20Z</dcterms:modified>
</cp:coreProperties>
</file>